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7" r:id="rId7"/>
    <p:sldId id="269" r:id="rId8"/>
    <p:sldId id="261" r:id="rId9"/>
    <p:sldId id="274" r:id="rId10"/>
    <p:sldId id="264" r:id="rId11"/>
    <p:sldId id="262" r:id="rId12"/>
    <p:sldId id="266" r:id="rId13"/>
    <p:sldId id="278" r:id="rId14"/>
    <p:sldId id="277" r:id="rId15"/>
    <p:sldId id="268" r:id="rId16"/>
    <p:sldId id="279" r:id="rId17"/>
    <p:sldId id="26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3E10D-B0DE-497F-A394-712F2D8E98EB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6B926-272E-47DC-8CF9-2240042E3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31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6B926-272E-47DC-8CF9-2240042E3D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34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4483338F-D2F5-4D65-881C-976A789059D8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79AF03F8-366F-4A62-849E-1F8FA7658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00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338F-D2F5-4D65-881C-976A789059D8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79AF03F8-366F-4A62-849E-1F8FA7658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21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338F-D2F5-4D65-881C-976A789059D8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79AF03F8-366F-4A62-849E-1F8FA7658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37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338F-D2F5-4D65-881C-976A789059D8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79AF03F8-366F-4A62-849E-1F8FA76582C1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3090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338F-D2F5-4D65-881C-976A789059D8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79AF03F8-366F-4A62-849E-1F8FA7658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3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338F-D2F5-4D65-881C-976A789059D8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F03F8-366F-4A62-849E-1F8FA7658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12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338F-D2F5-4D65-881C-976A789059D8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F03F8-366F-4A62-849E-1F8FA7658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88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338F-D2F5-4D65-881C-976A789059D8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F03F8-366F-4A62-849E-1F8FA7658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50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4483338F-D2F5-4D65-881C-976A789059D8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79AF03F8-366F-4A62-849E-1F8FA7658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338F-D2F5-4D65-881C-976A789059D8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F03F8-366F-4A62-849E-1F8FA7658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4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4483338F-D2F5-4D65-881C-976A789059D8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79AF03F8-366F-4A62-849E-1F8FA7658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6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338F-D2F5-4D65-881C-976A789059D8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F03F8-366F-4A62-849E-1F8FA7658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68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338F-D2F5-4D65-881C-976A789059D8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F03F8-366F-4A62-849E-1F8FA7658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76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338F-D2F5-4D65-881C-976A789059D8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F03F8-366F-4A62-849E-1F8FA7658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72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338F-D2F5-4D65-881C-976A789059D8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F03F8-366F-4A62-849E-1F8FA7658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89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338F-D2F5-4D65-881C-976A789059D8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F03F8-366F-4A62-849E-1F8FA7658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27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338F-D2F5-4D65-881C-976A789059D8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F03F8-366F-4A62-849E-1F8FA7658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38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3338F-D2F5-4D65-881C-976A789059D8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03F8-366F-4A62-849E-1F8FA7658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00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nmec.com/vi/tin-tuc/thong-tin-suc-khoe/suc-khoe-tong-quat/benh-sars-nhung-dieu-can-biet/" TargetMode="External"/><Relationship Id="rId2" Type="http://schemas.openxmlformats.org/officeDocument/2006/relationships/hyperlink" Target="https://www.vinmec.com/tin-tuc/thong-tin-suc-khoe/suc-khoe-tong-quat/thong-tin-day-du-ve-virus-corona-theo-huong-dan-cua-bo-y-te/?link_type=related_post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mtClean="0"/>
              <a:t>Viêm Phổi cấp do</a:t>
            </a:r>
            <a:br>
              <a:rPr lang="en-US" smtClean="0"/>
            </a:br>
            <a:r>
              <a:rPr lang="en-US" smtClean="0"/>
              <a:t>VIRUS nCoV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4394040"/>
            <a:ext cx="6618342" cy="1117687"/>
          </a:xfrm>
        </p:spPr>
        <p:txBody>
          <a:bodyPr>
            <a:normAutofit/>
          </a:bodyPr>
          <a:lstStyle/>
          <a:p>
            <a:pPr algn="l"/>
            <a:r>
              <a:rPr lang="en-US" sz="2800" b="1" smtClean="0"/>
              <a:t>TRUNG TÂM Y TẾ QUẬN 7</a:t>
            </a:r>
            <a:endParaRPr lang="en-US" sz="2800" b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671"/>
            <a:ext cx="3429000" cy="25705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588" y="4236259"/>
            <a:ext cx="4414412" cy="262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8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440" y="241226"/>
            <a:ext cx="4343400" cy="59309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6" y="229199"/>
            <a:ext cx="4648287" cy="59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11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đeo</a:t>
            </a:r>
            <a:r>
              <a:rPr lang="en-US" dirty="0"/>
              <a:t> </a:t>
            </a:r>
            <a:r>
              <a:rPr lang="en-US" dirty="0" err="1"/>
              <a:t>khẩu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tốt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Nếu bạn không phải đối tượng nghi nhiễm đang chờ xét nghiệm hoặc bị nhiễm, hoặc không tiếp xúc gần với họ thì </a:t>
            </a:r>
            <a:r>
              <a:rPr lang="vi-VN" b="1" dirty="0">
                <a:solidFill>
                  <a:srgbClr val="FFFF00"/>
                </a:solidFill>
              </a:rPr>
              <a:t>khẩu trang y tế 3 lớp là phù hợp nhất</a:t>
            </a:r>
            <a:r>
              <a:rPr lang="vi-VN" dirty="0"/>
              <a:t>. Không nên dùng khẩu trang bằng vải trong mọi tình huống.</a:t>
            </a:r>
          </a:p>
          <a:p>
            <a:endParaRPr lang="vi-VN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343400"/>
            <a:ext cx="3606132" cy="24048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306917"/>
            <a:ext cx="3886200" cy="241499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233705" y="5181600"/>
            <a:ext cx="1019989" cy="914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324600" y="5181600"/>
            <a:ext cx="929094" cy="838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632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" y="3134388"/>
            <a:ext cx="5097380" cy="33491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179" y="0"/>
            <a:ext cx="3733800" cy="438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62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51" y="0"/>
            <a:ext cx="79952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33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72" y="0"/>
            <a:ext cx="8300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49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0"/>
            <a:ext cx="40325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00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405" y="1"/>
            <a:ext cx="6518195" cy="689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63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en deo khau trang luc nao de khong lay nhiem virus corona? hinh anh 2 INFO_coro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862"/>
            <a:ext cx="5717332" cy="685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940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16" y="685800"/>
            <a:ext cx="6815012" cy="35165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555" y="609597"/>
            <a:ext cx="6896534" cy="359275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smtClean="0"/>
              <a:t>CÁM ƠN QUÝ VỊ ĐÃ CHÚ Ý THEO DÕI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460018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Virus Corona </a:t>
            </a: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gì</a:t>
            </a:r>
            <a:r>
              <a:rPr lang="en-US" b="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vi-VN" dirty="0"/>
              <a:t>Corona là một họ virus lớn, trong đó một số chủng </a:t>
            </a:r>
            <a:r>
              <a:rPr lang="vi-VN" b="1" dirty="0"/>
              <a:t>có khả năng gây bệnh </a:t>
            </a:r>
            <a:r>
              <a:rPr lang="vi-VN" dirty="0"/>
              <a:t>khi xâm nhiễm từ động vật sang người</a:t>
            </a:r>
            <a:r>
              <a:rPr lang="vi-VN" dirty="0" smtClean="0"/>
              <a:t>,</a:t>
            </a:r>
            <a:endParaRPr lang="en-US" dirty="0" smtClean="0"/>
          </a:p>
          <a:p>
            <a:r>
              <a:rPr lang="vi-VN" dirty="0"/>
              <a:t>Đôi khi </a:t>
            </a:r>
            <a:r>
              <a:rPr lang="vi-VN" b="1" dirty="0">
                <a:hlinkClick r:id="rId2"/>
              </a:rPr>
              <a:t>virus corona</a:t>
            </a:r>
            <a:r>
              <a:rPr lang="vi-VN" dirty="0"/>
              <a:t> từ động vật tiến hóa để lây sang người để rồi sau đó lây từ người sang người như trường hợp </a:t>
            </a:r>
            <a:r>
              <a:rPr lang="vi-VN" b="1" dirty="0">
                <a:solidFill>
                  <a:schemeClr val="accent1"/>
                </a:solidFill>
              </a:rPr>
              <a:t>Hội chứng Hô hấp Trung Đông (MERS) </a:t>
            </a:r>
            <a:r>
              <a:rPr lang="vi-VN" dirty="0"/>
              <a:t>và </a:t>
            </a:r>
            <a:r>
              <a:rPr lang="vi-VN" b="1" dirty="0">
                <a:hlinkClick r:id="rId3"/>
              </a:rPr>
              <a:t>hội chứng hô hấp cấp (SARS</a:t>
            </a:r>
            <a:r>
              <a:rPr lang="vi-VN" b="1" dirty="0" smtClean="0">
                <a:hlinkClick r:id="rId3"/>
              </a:rPr>
              <a:t>)</a:t>
            </a:r>
            <a:endParaRPr lang="en-US" b="1" dirty="0" smtClean="0"/>
          </a:p>
          <a:p>
            <a:r>
              <a:rPr lang="vi-VN" dirty="0"/>
              <a:t>Hiện tại chủng virus corona gây dịch tại Vũ Hán (2019-nCoV) là một chủng mới chưa từng xuất hiện ở người và có khả năng lây từ người sang người.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05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Virus corona 2019 là </a:t>
            </a:r>
            <a:r>
              <a:rPr lang="fr-FR" b="1" dirty="0" err="1"/>
              <a:t>gì</a:t>
            </a:r>
            <a:r>
              <a:rPr lang="fr-FR" b="1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Hiện tại chủng virus corona gây dịch tại Vũ Hán </a:t>
            </a:r>
            <a:r>
              <a:rPr lang="vi-VN" b="1" dirty="0">
                <a:solidFill>
                  <a:srgbClr val="FFFF00"/>
                </a:solidFill>
              </a:rPr>
              <a:t>(2019-nCoV) </a:t>
            </a:r>
            <a:r>
              <a:rPr lang="vi-VN" dirty="0"/>
              <a:t>là một chủng mới chưa từng xuất hiện ở người và có khả năng lây từ người sang người.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18"/>
            <a:ext cx="4572000" cy="28401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420" y="3712815"/>
            <a:ext cx="4193580" cy="314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45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53228"/>
            <a:ext cx="7047173" cy="1080938"/>
          </a:xfrm>
        </p:spPr>
        <p:txBody>
          <a:bodyPr/>
          <a:lstStyle/>
          <a:p>
            <a:pPr algn="ctr"/>
            <a:r>
              <a:rPr lang="en-US" b="1" dirty="0" err="1"/>
              <a:t>Nguồn</a:t>
            </a:r>
            <a:r>
              <a:rPr lang="en-US" b="1" dirty="0"/>
              <a:t> </a:t>
            </a:r>
            <a:r>
              <a:rPr lang="en-US" b="1" dirty="0" err="1"/>
              <a:t>lây</a:t>
            </a:r>
            <a:r>
              <a:rPr lang="en-US" b="1" dirty="0"/>
              <a:t> </a:t>
            </a:r>
            <a:r>
              <a:rPr lang="en-US" b="1" dirty="0" err="1"/>
              <a:t>nhiễm</a:t>
            </a:r>
            <a:r>
              <a:rPr lang="en-US" b="1" dirty="0"/>
              <a:t> </a:t>
            </a:r>
            <a:r>
              <a:rPr lang="en-US" b="1" dirty="0" smtClean="0"/>
              <a:t>2019-nCoV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Hiện tại vẫn chưa rõ nguồn gốc của chủng </a:t>
            </a:r>
            <a:r>
              <a:rPr lang="vi-VN" dirty="0" smtClean="0"/>
              <a:t>2019-nCoV</a:t>
            </a:r>
            <a:r>
              <a:rPr lang="en-US" dirty="0" smtClean="0"/>
              <a:t>.</a:t>
            </a:r>
          </a:p>
          <a:p>
            <a:r>
              <a:rPr lang="vi-VN" dirty="0"/>
              <a:t> </a:t>
            </a:r>
            <a:r>
              <a:rPr lang="en-US" dirty="0" smtClean="0"/>
              <a:t>H</a:t>
            </a:r>
            <a:r>
              <a:rPr lang="vi-VN" dirty="0" smtClean="0"/>
              <a:t>ệ </a:t>
            </a:r>
            <a:r>
              <a:rPr lang="vi-VN" dirty="0"/>
              <a:t>gene của virus cho thấy chủng virus này có độ tương đồng 96,3% với chủng virus corona từ </a:t>
            </a:r>
            <a:r>
              <a:rPr lang="vi-VN" b="1" dirty="0" smtClean="0">
                <a:solidFill>
                  <a:srgbClr val="FFFF00"/>
                </a:solidFill>
              </a:rPr>
              <a:t>dơi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dirty="0" smtClean="0"/>
              <a:t>C</a:t>
            </a:r>
            <a:r>
              <a:rPr lang="vi-VN" dirty="0" smtClean="0"/>
              <a:t>ó </a:t>
            </a:r>
            <a:r>
              <a:rPr lang="vi-VN" dirty="0"/>
              <a:t>khả năng cao đây là chủng virus từ dơi bị đột biến rồi xâm nhiễm sang người.</a:t>
            </a:r>
            <a:endParaRPr lang="en-US" dirty="0" smtClean="0"/>
          </a:p>
          <a:p>
            <a:r>
              <a:rPr lang="vi-VN" dirty="0"/>
              <a:t> Hiện </a:t>
            </a:r>
            <a:r>
              <a:rPr lang="vi-VN"/>
              <a:t>tại </a:t>
            </a:r>
            <a:r>
              <a:rPr lang="en-US" smtClean="0"/>
              <a:t>WHO</a:t>
            </a:r>
            <a:r>
              <a:rPr lang="vi-VN" smtClean="0"/>
              <a:t> </a:t>
            </a:r>
            <a:r>
              <a:rPr lang="vi-VN" dirty="0"/>
              <a:t>đã xác nhận 2019-nCoV </a:t>
            </a:r>
            <a:r>
              <a:rPr lang="vi-VN" b="1" dirty="0">
                <a:solidFill>
                  <a:srgbClr val="FFFF00"/>
                </a:solidFill>
              </a:rPr>
              <a:t>có khả năng lây từ người sang người</a:t>
            </a:r>
            <a:r>
              <a:rPr lang="vi-VN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54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Nguồn</a:t>
            </a:r>
            <a:r>
              <a:rPr lang="en-US" b="1" dirty="0"/>
              <a:t> </a:t>
            </a:r>
            <a:r>
              <a:rPr lang="en-US" b="1" dirty="0" err="1"/>
              <a:t>lây</a:t>
            </a:r>
            <a:r>
              <a:rPr lang="en-US" b="1" dirty="0"/>
              <a:t> </a:t>
            </a:r>
            <a:r>
              <a:rPr lang="en-US" b="1" dirty="0" err="1"/>
              <a:t>nhiễm</a:t>
            </a:r>
            <a:r>
              <a:rPr lang="en-US" b="1" dirty="0"/>
              <a:t> 2019-nCoV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b="1" dirty="0">
                <a:solidFill>
                  <a:srgbClr val="FFFF00"/>
                </a:solidFill>
              </a:rPr>
              <a:t>có khả năng lây từ người sang người</a:t>
            </a:r>
            <a:r>
              <a:rPr lang="vi-VN" dirty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202514"/>
            <a:ext cx="59055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34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Triệu chứng nhiễm nCoV</a:t>
            </a:r>
            <a:endParaRPr lang="en-US" b="1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1" y="4217616"/>
            <a:ext cx="4267200" cy="2527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3314"/>
            <a:ext cx="4876800" cy="395287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33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095" y="0"/>
            <a:ext cx="74916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Tình hình dịch bệnh nCoV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305800" cy="426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smtClean="0">
                <a:solidFill>
                  <a:srgbClr val="FFFF00"/>
                </a:solidFill>
              </a:rPr>
              <a:t>     Tính </a:t>
            </a:r>
            <a:r>
              <a:rPr lang="en-US" sz="2800" b="1" dirty="0" err="1">
                <a:solidFill>
                  <a:srgbClr val="FFFF00"/>
                </a:solidFill>
              </a:rPr>
              <a:t>đến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ngày</a:t>
            </a:r>
            <a:r>
              <a:rPr lang="en-US" sz="2800" b="1" dirty="0">
                <a:solidFill>
                  <a:srgbClr val="FFFF00"/>
                </a:solidFill>
              </a:rPr>
              <a:t> 4/2/2020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r>
              <a:rPr lang="en-US" sz="2800" b="1" smtClean="0"/>
              <a:t>Thế </a:t>
            </a:r>
            <a:r>
              <a:rPr lang="en-US" sz="2800" b="1" dirty="0" err="1" smtClean="0"/>
              <a:t>giới</a:t>
            </a:r>
            <a:r>
              <a:rPr lang="en-US" sz="2800" dirty="0" smtClean="0"/>
              <a:t>: 27 </a:t>
            </a:r>
            <a:r>
              <a:rPr lang="en-US" sz="2800" dirty="0" err="1" smtClean="0"/>
              <a:t>quốc</a:t>
            </a:r>
            <a:r>
              <a:rPr lang="en-US" sz="2800" dirty="0" smtClean="0"/>
              <a:t> </a:t>
            </a:r>
            <a:r>
              <a:rPr lang="en-US" sz="2800" dirty="0" err="1" smtClean="0"/>
              <a:t>gia</a:t>
            </a:r>
            <a:r>
              <a:rPr lang="en-US" sz="2800" dirty="0" smtClean="0"/>
              <a:t>, 20.626 ca, </a:t>
            </a:r>
            <a:r>
              <a:rPr lang="en-US" sz="2800" dirty="0" err="1" smtClean="0"/>
              <a:t>tử</a:t>
            </a:r>
            <a:r>
              <a:rPr lang="en-US" sz="2800" dirty="0" smtClean="0"/>
              <a:t> </a:t>
            </a:r>
            <a:r>
              <a:rPr lang="en-US" sz="2800" dirty="0" err="1" smtClean="0"/>
              <a:t>vong</a:t>
            </a:r>
            <a:r>
              <a:rPr lang="en-US" sz="2800" dirty="0" smtClean="0"/>
              <a:t> </a:t>
            </a:r>
            <a:r>
              <a:rPr lang="en-US" sz="2800" smtClean="0"/>
              <a:t>426 </a:t>
            </a:r>
            <a:r>
              <a:rPr lang="en-US" sz="2800" smtClean="0"/>
              <a:t>ca.</a:t>
            </a:r>
            <a:endParaRPr lang="en-US" sz="2800" dirty="0"/>
          </a:p>
          <a:p>
            <a:r>
              <a:rPr lang="en-US" sz="2800" b="1" smtClean="0"/>
              <a:t>Việt Nam</a:t>
            </a:r>
            <a:r>
              <a:rPr lang="en-US" sz="2800" smtClean="0"/>
              <a:t>: 10 ca (+), </a:t>
            </a:r>
            <a:r>
              <a:rPr lang="en-US" sz="2800" err="1" smtClean="0"/>
              <a:t>có</a:t>
            </a:r>
            <a:r>
              <a:rPr lang="en-US" sz="2800" smtClean="0"/>
              <a:t> 03 </a:t>
            </a:r>
            <a:r>
              <a:rPr lang="en-US" sz="2800" dirty="0" smtClean="0"/>
              <a:t>ca (-) </a:t>
            </a:r>
            <a:r>
              <a:rPr lang="en-US" sz="2800" dirty="0" err="1" smtClean="0"/>
              <a:t>tử</a:t>
            </a:r>
            <a:r>
              <a:rPr lang="en-US" sz="2800" dirty="0" smtClean="0"/>
              <a:t> </a:t>
            </a:r>
            <a:r>
              <a:rPr lang="en-US" sz="2800" dirty="0" err="1" smtClean="0"/>
              <a:t>vong</a:t>
            </a:r>
            <a:r>
              <a:rPr lang="en-US" sz="2800" dirty="0" smtClean="0"/>
              <a:t> 0</a:t>
            </a:r>
          </a:p>
          <a:p>
            <a:r>
              <a:rPr lang="en-US" sz="2800" smtClean="0">
                <a:solidFill>
                  <a:srgbClr val="FFFF00"/>
                </a:solidFill>
              </a:rPr>
              <a:t>TP HCM</a:t>
            </a:r>
            <a:r>
              <a:rPr lang="en-US" sz="2800" smtClean="0"/>
              <a:t>:  </a:t>
            </a:r>
            <a:r>
              <a:rPr lang="en-US" sz="2800" smtClean="0"/>
              <a:t>03 ca (+),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smtClean="0"/>
              <a:t>01 </a:t>
            </a:r>
            <a:r>
              <a:rPr lang="en-US" sz="2800" dirty="0"/>
              <a:t>ca </a:t>
            </a:r>
            <a:r>
              <a:rPr lang="en-US" sz="2800" dirty="0" smtClean="0"/>
              <a:t>(</a:t>
            </a:r>
            <a:r>
              <a:rPr lang="en-US" sz="2800" dirty="0"/>
              <a:t>-</a:t>
            </a:r>
            <a:r>
              <a:rPr lang="en-US" sz="2800" dirty="0" smtClean="0"/>
              <a:t>) </a:t>
            </a:r>
            <a:r>
              <a:rPr lang="en-US" sz="2800" dirty="0" err="1" smtClean="0"/>
              <a:t>tử</a:t>
            </a:r>
            <a:r>
              <a:rPr lang="en-US" sz="2800" dirty="0" smtClean="0"/>
              <a:t> </a:t>
            </a:r>
            <a:r>
              <a:rPr lang="en-US" sz="2800" dirty="0" err="1" smtClean="0"/>
              <a:t>vong</a:t>
            </a:r>
            <a:r>
              <a:rPr lang="en-US" sz="2800" dirty="0" smtClean="0"/>
              <a:t> 0</a:t>
            </a:r>
          </a:p>
          <a:p>
            <a:pPr marL="0" indent="0">
              <a:buNone/>
            </a:pPr>
            <a:r>
              <a:rPr lang="en-US" sz="2800" dirty="0" smtClean="0"/>
              <a:t>   </a:t>
            </a:r>
            <a:r>
              <a:rPr lang="en-US" sz="2800" dirty="0" err="1" smtClean="0"/>
              <a:t>Đang</a:t>
            </a:r>
            <a:r>
              <a:rPr lang="en-US" sz="2800" dirty="0" smtClean="0"/>
              <a:t> </a:t>
            </a:r>
            <a:r>
              <a:rPr lang="en-US" sz="2800" err="1" smtClean="0"/>
              <a:t>theo</a:t>
            </a:r>
            <a:r>
              <a:rPr lang="en-US" sz="2800" smtClean="0"/>
              <a:t> dõi </a:t>
            </a:r>
            <a:r>
              <a:rPr lang="en-US" sz="2800" dirty="0" smtClean="0"/>
              <a:t>16 ca do </a:t>
            </a:r>
            <a:r>
              <a:rPr lang="en-US" sz="2800" dirty="0" err="1" smtClean="0"/>
              <a:t>tiếp</a:t>
            </a:r>
            <a:r>
              <a:rPr lang="en-US" sz="2800" dirty="0" smtClean="0"/>
              <a:t> </a:t>
            </a:r>
            <a:r>
              <a:rPr lang="en-US" sz="2800" dirty="0" err="1" smtClean="0"/>
              <a:t>xúc</a:t>
            </a:r>
            <a:r>
              <a:rPr lang="en-US" sz="2800" dirty="0" smtClean="0"/>
              <a:t> </a:t>
            </a:r>
            <a:r>
              <a:rPr lang="en-US" sz="2800" dirty="0" err="1" smtClean="0"/>
              <a:t>gần</a:t>
            </a:r>
            <a:endParaRPr lang="en-US" sz="2800" dirty="0"/>
          </a:p>
          <a:p>
            <a:r>
              <a:rPr lang="en-US" sz="2800" dirty="0" err="1" smtClean="0">
                <a:solidFill>
                  <a:srgbClr val="FFFF00"/>
                </a:solidFill>
              </a:rPr>
              <a:t>Tại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quận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smtClean="0">
                <a:solidFill>
                  <a:srgbClr val="FFFF00"/>
                </a:solidFill>
              </a:rPr>
              <a:t>7 </a:t>
            </a:r>
            <a:r>
              <a:rPr lang="en-US" sz="2800" smtClean="0"/>
              <a:t>chưa có ca nhiễm nCoV</a:t>
            </a:r>
          </a:p>
          <a:p>
            <a:pPr marL="0" indent="0">
              <a:buNone/>
            </a:pPr>
            <a:r>
              <a:rPr lang="en-US" sz="2800" smtClean="0"/>
              <a:t>   đang </a:t>
            </a:r>
            <a:r>
              <a:rPr lang="en-US" sz="2800" err="1" smtClean="0"/>
              <a:t>giám</a:t>
            </a:r>
            <a:r>
              <a:rPr lang="en-US" sz="2800" smtClean="0"/>
              <a:t> sát 07 ca tiếp xúc gần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1333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Trieu chuưng nhiễm nCoV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1" y="236617"/>
            <a:ext cx="8970866" cy="576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78664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692</TotalTime>
  <Words>322</Words>
  <Application>Microsoft Office PowerPoint</Application>
  <PresentationFormat>On-screen Show (4:3)</PresentationFormat>
  <Paragraphs>28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Trebuchet MS</vt:lpstr>
      <vt:lpstr>Berlin</vt:lpstr>
      <vt:lpstr>Viêm Phổi cấp do VIRUS nCoV</vt:lpstr>
      <vt:lpstr>Virus Corona là gì?</vt:lpstr>
      <vt:lpstr>Virus corona 2019 là gì?</vt:lpstr>
      <vt:lpstr>Nguồn lây nhiễm 2019-nCoV</vt:lpstr>
      <vt:lpstr>Nguồn lây nhiễm 2019-nCoV</vt:lpstr>
      <vt:lpstr>Triệu chứng nhiễm nCoV</vt:lpstr>
      <vt:lpstr>PowerPoint Presentation</vt:lpstr>
      <vt:lpstr>Tình hình dịch bệnh nCoV</vt:lpstr>
      <vt:lpstr>PowerPoint Presentation</vt:lpstr>
      <vt:lpstr>PowerPoint Presentation</vt:lpstr>
      <vt:lpstr>Nếu phải đeo khẩu trang thì loại nào là tốt nhất?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Viem Phoi cap do VIRUS CoV</dc:title>
  <dc:creator>Win7</dc:creator>
  <cp:lastModifiedBy>Administrator</cp:lastModifiedBy>
  <cp:revision>25</cp:revision>
  <dcterms:created xsi:type="dcterms:W3CDTF">2020-02-04T01:57:57Z</dcterms:created>
  <dcterms:modified xsi:type="dcterms:W3CDTF">2020-02-04T17:13:22Z</dcterms:modified>
</cp:coreProperties>
</file>